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" initials="i" lastIdx="1" clrIdx="0">
    <p:extLst>
      <p:ext uri="{19B8F6BF-5375-455C-9EA6-DF929625EA0E}">
        <p15:presenceInfo xmlns:p15="http://schemas.microsoft.com/office/powerpoint/2012/main" userId="41c9b66abf26de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05T00:41:53.75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B878-5AAB-4935-8AD2-EC847ED88A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sz="8800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يوم المعلم </a:t>
            </a:r>
            <a:endParaRPr lang="en-US" sz="8800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5C781-3C75-41FA-85BA-B22A9B1DB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136993"/>
            <a:ext cx="6815669" cy="841405"/>
          </a:xfrm>
        </p:spPr>
        <p:txBody>
          <a:bodyPr/>
          <a:lstStyle/>
          <a:p>
            <a:r>
              <a:rPr lang="ar-SY" dirty="0"/>
              <a:t>25 أكتوبر – اليوم العالمي للمعلم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7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51CC1A-7934-4527-A084-5EC55AFB6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550" y="2397996"/>
            <a:ext cx="9179510" cy="365657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02B7CB-10F5-42DB-9613-7FDC3CCC7D67}"/>
              </a:ext>
            </a:extLst>
          </p:cNvPr>
          <p:cNvSpPr txBox="1">
            <a:spLocks/>
          </p:cNvSpPr>
          <p:nvPr/>
        </p:nvSpPr>
        <p:spPr>
          <a:xfrm>
            <a:off x="2311395" y="882463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sz="8800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يوم المعلم </a:t>
            </a:r>
            <a:endParaRPr lang="en-US" sz="8800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203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CB18B9-61DC-4944-8315-CD01D6C80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69" y="603682"/>
            <a:ext cx="6858000" cy="5402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29F477-F68B-4A19-815C-8FBAC512C302}"/>
              </a:ext>
            </a:extLst>
          </p:cNvPr>
          <p:cNvSpPr txBox="1"/>
          <p:nvPr/>
        </p:nvSpPr>
        <p:spPr>
          <a:xfrm>
            <a:off x="7981025" y="2246050"/>
            <a:ext cx="27964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800" dirty="0"/>
              <a:t>المعلم: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أكثر الناس فضلاً </a:t>
            </a:r>
            <a:endParaRPr lang="ar-SY" sz="28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وأعلاهم قدراً</a:t>
            </a:r>
            <a:endParaRPr lang="ar-SY" sz="28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 وأشرفهم مكانةً</a:t>
            </a:r>
            <a:endParaRPr lang="ar-SY" sz="28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 وأكثرهم نبلاً </a:t>
            </a:r>
            <a:endParaRPr lang="ar-SY" sz="28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وأحسنهم أخلاقا</a:t>
            </a:r>
            <a:r>
              <a:rPr lang="ar-SY" sz="2800" dirty="0"/>
              <a:t>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116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0877-F45D-407B-BC2E-2D840BAF5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يوم المعلم العالمي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FE398-ECA9-4D57-9141-83C6864CAD24}"/>
              </a:ext>
            </a:extLst>
          </p:cNvPr>
          <p:cNvSpPr txBox="1"/>
          <p:nvPr/>
        </p:nvSpPr>
        <p:spPr>
          <a:xfrm>
            <a:off x="2661459" y="2924304"/>
            <a:ext cx="6444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يصادف اليوم العالمي للمعلم في الخامس من أكتوبر في كلّ عام</a:t>
            </a:r>
            <a:endParaRPr lang="ar-SY" sz="2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تمّ تأسيس هذا اليوم في العام 1966 م </a:t>
            </a:r>
            <a:r>
              <a:rPr lang="ar-SY" sz="2400" dirty="0"/>
              <a:t>من قبل اليونسكو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 تمّ الاعتراف بهذا اليوم من قبل هيئة الأمم المتحدة</a:t>
            </a:r>
            <a:endParaRPr lang="ar-SY" sz="2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بدأ الاحتفال بمناسبة يوم المعلم في العام 1994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2969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1E562-BAB9-423E-854F-54072703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موعد الاحتفال بيوم المعلم العالمي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9401F-0265-4CCC-9A13-4A7D6519B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613212"/>
            <a:ext cx="9601196" cy="2262656"/>
          </a:xfrm>
        </p:spPr>
        <p:txBody>
          <a:bodyPr/>
          <a:lstStyle/>
          <a:p>
            <a:pPr algn="ctr" rtl="1"/>
            <a:r>
              <a:rPr lang="ar-SA" dirty="0"/>
              <a:t>في 5/10/2022 والذي يوافق التاسع من شهر ربيع الأول لعام 1444 هـ،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0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24C3-90DE-4035-A080-ECF12644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دور المعلم وجهوده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DCC64-83BD-4CBE-A413-4A2F9BD94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ar-SA" dirty="0"/>
              <a:t>السهر الطويل للتحضير وجمع المعلومات وإعداد الدروس وتلخيص المعلومات الضرورية وتنسيقها.</a:t>
            </a:r>
            <a:endParaRPr lang="en-US" dirty="0"/>
          </a:p>
          <a:p>
            <a:pPr lvl="0" algn="r" rtl="1"/>
            <a:r>
              <a:rPr lang="ar-SA" dirty="0"/>
              <a:t>تقديم عصارة المعلومات التي تمّ جمعها للطلاب على طبق من ذهب.</a:t>
            </a:r>
            <a:endParaRPr lang="en-US" dirty="0"/>
          </a:p>
          <a:p>
            <a:pPr lvl="0" algn="r" rtl="1"/>
            <a:r>
              <a:rPr lang="ar-SA" dirty="0"/>
              <a:t>متابعة تقدم الطلاب وتحفيزهم على المشاركة من خلال الأسئلة التفاعلية.</a:t>
            </a:r>
            <a:endParaRPr lang="en-US" dirty="0"/>
          </a:p>
          <a:p>
            <a:pPr lvl="0" algn="r" rtl="1"/>
            <a:r>
              <a:rPr lang="ar-SA" dirty="0"/>
              <a:t>إعداد أسئلة الامتحان من المعلومات التي تم شرحها وتقديمها.</a:t>
            </a:r>
            <a:endParaRPr lang="en-US" dirty="0"/>
          </a:p>
          <a:p>
            <a:pPr algn="r" rtl="1"/>
            <a:r>
              <a:rPr lang="ar-SA" dirty="0"/>
              <a:t>تصحيح أوراق الامتحان بكل أمانة وتوزيع الدرجات على الطلاب.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5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BB11-7E5F-4B20-A447-7A31E468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مظاهر الاحتفال بيوم المعلم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F0B9C-027D-4657-8E80-3877BD124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يوم المعلم عطلة رسمية </a:t>
            </a:r>
            <a:endParaRPr lang="ar-SY" dirty="0"/>
          </a:p>
          <a:p>
            <a:pPr algn="r" rtl="1"/>
            <a:r>
              <a:rPr lang="ar-SA" dirty="0"/>
              <a:t>الفعاليات والاحتفالات </a:t>
            </a:r>
            <a:endParaRPr lang="ar-SY" dirty="0"/>
          </a:p>
          <a:p>
            <a:pPr algn="r" rtl="1"/>
            <a:r>
              <a:rPr lang="ar-SA" dirty="0"/>
              <a:t>الإذاعة المدرسية والأفلام القصيرة والعروض التقديمية </a:t>
            </a:r>
            <a:endParaRPr lang="ar-SY" dirty="0"/>
          </a:p>
          <a:p>
            <a:pPr algn="r" rtl="1"/>
            <a:r>
              <a:rPr lang="ar-SA" dirty="0"/>
              <a:t>الهدايا والعطور </a:t>
            </a:r>
            <a:endParaRPr lang="ar-SY" dirty="0"/>
          </a:p>
          <a:p>
            <a:pPr algn="r" rtl="1"/>
            <a:r>
              <a:rPr lang="ar-SA" dirty="0"/>
              <a:t>العبارات والرسائل </a:t>
            </a:r>
            <a:endParaRPr lang="ar-SY" dirty="0"/>
          </a:p>
          <a:p>
            <a:pPr algn="r" rtl="1"/>
            <a:r>
              <a:rPr lang="ar-SA" dirty="0"/>
              <a:t>الخواطر والقصائد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13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BFB8-7D71-46ED-9AC2-7330CF06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خاتمة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3CA7DE-93FC-430E-B14E-C2D7B5D32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907" y="2405850"/>
            <a:ext cx="8091254" cy="3826274"/>
          </a:xfrm>
        </p:spPr>
      </p:pic>
    </p:spTree>
    <p:extLst>
      <p:ext uri="{BB962C8B-B14F-4D97-AF65-F5344CB8AC3E}">
        <p14:creationId xmlns:p14="http://schemas.microsoft.com/office/powerpoint/2010/main" val="210496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169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Andalus</vt:lpstr>
      <vt:lpstr>Arial</vt:lpstr>
      <vt:lpstr>Garamond</vt:lpstr>
      <vt:lpstr>Times New Roman</vt:lpstr>
      <vt:lpstr>Organic</vt:lpstr>
      <vt:lpstr>يوم المعلم </vt:lpstr>
      <vt:lpstr>PowerPoint Presentation</vt:lpstr>
      <vt:lpstr>PowerPoint Presentation</vt:lpstr>
      <vt:lpstr>يوم المعلم العالمي</vt:lpstr>
      <vt:lpstr>موعد الاحتفال بيوم المعلم العالمي </vt:lpstr>
      <vt:lpstr>دور المعلم وجهوده</vt:lpstr>
      <vt:lpstr>مظاهر الاحتفال بيوم المعلم</vt:lpstr>
      <vt:lpstr>خاتمة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يوم المعلم</dc:title>
  <dc:creator>it</dc:creator>
  <cp:lastModifiedBy>it</cp:lastModifiedBy>
  <cp:revision>3</cp:revision>
  <dcterms:created xsi:type="dcterms:W3CDTF">2022-10-04T21:36:46Z</dcterms:created>
  <dcterms:modified xsi:type="dcterms:W3CDTF">2022-10-04T21:51:12Z</dcterms:modified>
</cp:coreProperties>
</file>